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9" r:id="rId11"/>
    <p:sldId id="264" r:id="rId12"/>
    <p:sldId id="266" r:id="rId13"/>
    <p:sldId id="298" r:id="rId14"/>
    <p:sldId id="267" r:id="rId15"/>
    <p:sldId id="280" r:id="rId16"/>
    <p:sldId id="281" r:id="rId17"/>
    <p:sldId id="282" r:id="rId18"/>
    <p:sldId id="28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97" r:id="rId29"/>
    <p:sldId id="278" r:id="rId30"/>
    <p:sldId id="279" r:id="rId31"/>
    <p:sldId id="284" r:id="rId32"/>
    <p:sldId id="285" r:id="rId33"/>
    <p:sldId id="286" r:id="rId34"/>
    <p:sldId id="288" r:id="rId35"/>
    <p:sldId id="289" r:id="rId36"/>
    <p:sldId id="287" r:id="rId37"/>
    <p:sldId id="290" r:id="rId38"/>
    <p:sldId id="291" r:id="rId39"/>
    <p:sldId id="292" r:id="rId40"/>
    <p:sldId id="293" r:id="rId41"/>
    <p:sldId id="294" r:id="rId42"/>
    <p:sldId id="302" r:id="rId43"/>
    <p:sldId id="300" r:id="rId44"/>
    <p:sldId id="301" r:id="rId45"/>
    <p:sldId id="30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3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7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686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3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946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8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6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7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2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0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0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9A641-8FE7-4BDE-8A63-8797A8421830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B308FF4-3C18-48D5-B8F3-2ECE2C400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4331" y="818606"/>
            <a:ext cx="9144000" cy="1480866"/>
          </a:xfrm>
        </p:spPr>
        <p:txBody>
          <a:bodyPr/>
          <a:lstStyle/>
          <a:p>
            <a:r>
              <a:rPr lang="en-US" dirty="0" err="1" smtClean="0"/>
              <a:t>Vasha</a:t>
            </a:r>
            <a:r>
              <a:rPr lang="en-US" dirty="0" smtClean="0"/>
              <a:t> </a:t>
            </a:r>
            <a:r>
              <a:rPr lang="en-US" dirty="0" err="1" smtClean="0"/>
              <a:t>Shikkha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5954" y="25483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Presentation on Mock UI</a:t>
            </a:r>
          </a:p>
          <a:p>
            <a:r>
              <a:rPr lang="en-US" dirty="0" smtClean="0"/>
              <a:t>CSE-326</a:t>
            </a:r>
          </a:p>
          <a:p>
            <a:r>
              <a:rPr lang="en-US" dirty="0" smtClean="0"/>
              <a:t>Group: 4 (A1)</a:t>
            </a:r>
          </a:p>
          <a:p>
            <a:r>
              <a:rPr lang="en-US" dirty="0" smtClean="0"/>
              <a:t>1705007-1705013-1705018 -1705021-1705023-1705025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176" y="617675"/>
            <a:ext cx="10515600" cy="627651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: Note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40" y="1314995"/>
            <a:ext cx="7315533" cy="5442974"/>
          </a:xfrm>
        </p:spPr>
      </p:pic>
    </p:spTree>
    <p:extLst>
      <p:ext uri="{BB962C8B-B14F-4D97-AF65-F5344CB8AC3E}">
        <p14:creationId xmlns:p14="http://schemas.microsoft.com/office/powerpoint/2010/main" val="42085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757" y="652509"/>
            <a:ext cx="10515600" cy="60152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57" y="1254035"/>
            <a:ext cx="7834140" cy="5498860"/>
          </a:xfrm>
        </p:spPr>
      </p:pic>
    </p:spTree>
    <p:extLst>
      <p:ext uri="{BB962C8B-B14F-4D97-AF65-F5344CB8AC3E}">
        <p14:creationId xmlns:p14="http://schemas.microsoft.com/office/powerpoint/2010/main" val="15890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3629" y="588373"/>
            <a:ext cx="10515600" cy="61894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Levelwise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29" y="1207316"/>
            <a:ext cx="7808017" cy="5467312"/>
          </a:xfrm>
        </p:spPr>
      </p:pic>
    </p:spTree>
    <p:extLst>
      <p:ext uri="{BB962C8B-B14F-4D97-AF65-F5344CB8AC3E}">
        <p14:creationId xmlns:p14="http://schemas.microsoft.com/office/powerpoint/2010/main" val="3522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888" y="579357"/>
            <a:ext cx="10515600" cy="59281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Levelwise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8" y="1245327"/>
            <a:ext cx="7564175" cy="5548798"/>
          </a:xfrm>
        </p:spPr>
      </p:pic>
    </p:spTree>
    <p:extLst>
      <p:ext uri="{BB962C8B-B14F-4D97-AF65-F5344CB8AC3E}">
        <p14:creationId xmlns:p14="http://schemas.microsoft.com/office/powerpoint/2010/main" val="2193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047" y="608967"/>
            <a:ext cx="10515600" cy="56669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Levelwise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47" y="1175657"/>
            <a:ext cx="7668680" cy="5547360"/>
          </a:xfrm>
        </p:spPr>
      </p:pic>
    </p:spTree>
    <p:extLst>
      <p:ext uri="{BB962C8B-B14F-4D97-AF65-F5344CB8AC3E}">
        <p14:creationId xmlns:p14="http://schemas.microsoft.com/office/powerpoint/2010/main" val="13454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100" y="702488"/>
            <a:ext cx="8911687" cy="58638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Topicwise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53" y="1375953"/>
            <a:ext cx="7409589" cy="5323943"/>
          </a:xfrm>
        </p:spPr>
      </p:pic>
    </p:spTree>
    <p:extLst>
      <p:ext uri="{BB962C8B-B14F-4D97-AF65-F5344CB8AC3E}">
        <p14:creationId xmlns:p14="http://schemas.microsoft.com/office/powerpoint/2010/main" val="32806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433" y="651106"/>
            <a:ext cx="8911687" cy="72571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Topicwise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21" y="1306285"/>
            <a:ext cx="7418296" cy="5457073"/>
          </a:xfrm>
        </p:spPr>
      </p:pic>
    </p:spTree>
    <p:extLst>
      <p:ext uri="{BB962C8B-B14F-4D97-AF65-F5344CB8AC3E}">
        <p14:creationId xmlns:p14="http://schemas.microsoft.com/office/powerpoint/2010/main" val="2234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50" y="571858"/>
            <a:ext cx="8911687" cy="6734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Topicwise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50" y="1245325"/>
            <a:ext cx="8023824" cy="5512109"/>
          </a:xfrm>
        </p:spPr>
      </p:pic>
    </p:spTree>
    <p:extLst>
      <p:ext uri="{BB962C8B-B14F-4D97-AF65-F5344CB8AC3E}">
        <p14:creationId xmlns:p14="http://schemas.microsoft.com/office/powerpoint/2010/main" val="38156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827" y="658945"/>
            <a:ext cx="8911687" cy="70830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Retry Wrong Attempts 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Topicwise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27" y="1297577"/>
            <a:ext cx="7779983" cy="5399314"/>
          </a:xfrm>
        </p:spPr>
      </p:pic>
    </p:spTree>
    <p:extLst>
      <p:ext uri="{BB962C8B-B14F-4D97-AF65-F5344CB8AC3E}">
        <p14:creationId xmlns:p14="http://schemas.microsoft.com/office/powerpoint/2010/main" val="31250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160" y="559929"/>
            <a:ext cx="10515600" cy="69732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Test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257250"/>
            <a:ext cx="7963989" cy="5498536"/>
          </a:xfrm>
        </p:spPr>
      </p:pic>
    </p:spTree>
    <p:extLst>
      <p:ext uri="{BB962C8B-B14F-4D97-AF65-F5344CB8AC3E}">
        <p14:creationId xmlns:p14="http://schemas.microsoft.com/office/powerpoint/2010/main" val="29470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855" y="1725227"/>
            <a:ext cx="8915400" cy="689499"/>
          </a:xfrm>
        </p:spPr>
        <p:txBody>
          <a:bodyPr/>
          <a:lstStyle/>
          <a:p>
            <a:r>
              <a:rPr lang="en-US" dirty="0" smtClean="0"/>
              <a:t>There are mainly 2 modules in our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04" y="2500347"/>
            <a:ext cx="2407155" cy="2407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10" y="2500347"/>
            <a:ext cx="2404738" cy="240715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25777" y="5331041"/>
            <a:ext cx="1069755" cy="599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66938" y="5323643"/>
            <a:ext cx="849904" cy="60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549" y="631916"/>
            <a:ext cx="10515600" cy="6276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: Topic Choosing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9" y="1259568"/>
            <a:ext cx="8217319" cy="5498860"/>
          </a:xfrm>
        </p:spPr>
      </p:pic>
    </p:spTree>
    <p:extLst>
      <p:ext uri="{BB962C8B-B14F-4D97-AF65-F5344CB8AC3E}">
        <p14:creationId xmlns:p14="http://schemas.microsoft.com/office/powerpoint/2010/main" val="26933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54" y="504463"/>
            <a:ext cx="10515600" cy="72344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: Customization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54" y="1227909"/>
            <a:ext cx="7712220" cy="5521234"/>
          </a:xfrm>
        </p:spPr>
      </p:pic>
    </p:spTree>
    <p:extLst>
      <p:ext uri="{BB962C8B-B14F-4D97-AF65-F5344CB8AC3E}">
        <p14:creationId xmlns:p14="http://schemas.microsoft.com/office/powerpoint/2010/main" val="11893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486" y="677635"/>
            <a:ext cx="10515600" cy="49702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Test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85" y="1241574"/>
            <a:ext cx="7433023" cy="5490152"/>
          </a:xfrm>
        </p:spPr>
      </p:pic>
    </p:spTree>
    <p:extLst>
      <p:ext uri="{BB962C8B-B14F-4D97-AF65-F5344CB8AC3E}">
        <p14:creationId xmlns:p14="http://schemas.microsoft.com/office/powerpoint/2010/main" val="7943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22" y="606788"/>
            <a:ext cx="10515600" cy="79311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: Result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26" y="1294401"/>
            <a:ext cx="7163581" cy="5467509"/>
          </a:xfrm>
        </p:spPr>
      </p:pic>
    </p:spTree>
    <p:extLst>
      <p:ext uri="{BB962C8B-B14F-4D97-AF65-F5344CB8AC3E}">
        <p14:creationId xmlns:p14="http://schemas.microsoft.com/office/powerpoint/2010/main" val="10075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463" y="625511"/>
            <a:ext cx="10515600" cy="75828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Based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: Review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63" y="1268276"/>
            <a:ext cx="6928451" cy="5451834"/>
          </a:xfrm>
        </p:spPr>
      </p:pic>
    </p:spTree>
    <p:extLst>
      <p:ext uri="{BB962C8B-B14F-4D97-AF65-F5344CB8AC3E}">
        <p14:creationId xmlns:p14="http://schemas.microsoft.com/office/powerpoint/2010/main" val="3472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161" y="614531"/>
            <a:ext cx="8911687" cy="751844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22" y="1253162"/>
            <a:ext cx="7531498" cy="54650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22" y="3466012"/>
            <a:ext cx="7531498" cy="3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316" y="669925"/>
            <a:ext cx="10515600" cy="7060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 Board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16" y="1375954"/>
            <a:ext cx="7543444" cy="5355568"/>
          </a:xfrm>
        </p:spPr>
      </p:pic>
    </p:spTree>
    <p:extLst>
      <p:ext uri="{BB962C8B-B14F-4D97-AF65-F5344CB8AC3E}">
        <p14:creationId xmlns:p14="http://schemas.microsoft.com/office/powerpoint/2010/main" val="21702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413" y="591546"/>
            <a:ext cx="10515600" cy="679904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13" y="1271450"/>
            <a:ext cx="6903878" cy="5462637"/>
          </a:xfrm>
        </p:spPr>
      </p:pic>
    </p:spTree>
    <p:extLst>
      <p:ext uri="{BB962C8B-B14F-4D97-AF65-F5344CB8AC3E}">
        <p14:creationId xmlns:p14="http://schemas.microsoft.com/office/powerpoint/2010/main" val="34761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231" y="624110"/>
            <a:ext cx="8911687" cy="751844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 Marked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31" y="1280159"/>
            <a:ext cx="6896975" cy="5451733"/>
          </a:xfrm>
        </p:spPr>
      </p:pic>
    </p:spTree>
    <p:extLst>
      <p:ext uri="{BB962C8B-B14F-4D97-AF65-F5344CB8AC3E}">
        <p14:creationId xmlns:p14="http://schemas.microsoft.com/office/powerpoint/2010/main" val="21022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909" y="693779"/>
            <a:ext cx="8911687" cy="647341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Dictionary Search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09" y="1341120"/>
            <a:ext cx="7147720" cy="5399916"/>
          </a:xfrm>
        </p:spPr>
      </p:pic>
    </p:spTree>
    <p:extLst>
      <p:ext uri="{BB962C8B-B14F-4D97-AF65-F5344CB8AC3E}">
        <p14:creationId xmlns:p14="http://schemas.microsoft.com/office/powerpoint/2010/main" val="25350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292" y="653143"/>
            <a:ext cx="9794965" cy="7228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Entry Test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18" y="1375955"/>
            <a:ext cx="7487354" cy="5374045"/>
          </a:xfrm>
        </p:spPr>
      </p:pic>
    </p:spTree>
    <p:extLst>
      <p:ext uri="{BB962C8B-B14F-4D97-AF65-F5344CB8AC3E}">
        <p14:creationId xmlns:p14="http://schemas.microsoft.com/office/powerpoint/2010/main" val="7180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413" y="606257"/>
            <a:ext cx="8911687" cy="708301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Flashcard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13" y="1236617"/>
            <a:ext cx="7017090" cy="5493996"/>
          </a:xfrm>
        </p:spPr>
      </p:pic>
    </p:spTree>
    <p:extLst>
      <p:ext uri="{BB962C8B-B14F-4D97-AF65-F5344CB8AC3E}">
        <p14:creationId xmlns:p14="http://schemas.microsoft.com/office/powerpoint/2010/main" val="24436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41" y="575776"/>
            <a:ext cx="8911687" cy="7257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Home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41" y="1301495"/>
            <a:ext cx="7506243" cy="5447113"/>
          </a:xfrm>
        </p:spPr>
      </p:pic>
    </p:spTree>
    <p:extLst>
      <p:ext uri="{BB962C8B-B14F-4D97-AF65-F5344CB8AC3E}">
        <p14:creationId xmlns:p14="http://schemas.microsoft.com/office/powerpoint/2010/main" val="10816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982" y="563150"/>
            <a:ext cx="8911687" cy="7257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Level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82" y="1288869"/>
            <a:ext cx="8120419" cy="5413613"/>
          </a:xfrm>
        </p:spPr>
      </p:pic>
    </p:spTree>
    <p:extLst>
      <p:ext uri="{BB962C8B-B14F-4D97-AF65-F5344CB8AC3E}">
        <p14:creationId xmlns:p14="http://schemas.microsoft.com/office/powerpoint/2010/main" val="15892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240" y="645882"/>
            <a:ext cx="8911687" cy="560256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Topic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72" y="1297578"/>
            <a:ext cx="8098814" cy="5462637"/>
          </a:xfrm>
        </p:spPr>
      </p:pic>
    </p:spTree>
    <p:extLst>
      <p:ext uri="{BB962C8B-B14F-4D97-AF65-F5344CB8AC3E}">
        <p14:creationId xmlns:p14="http://schemas.microsoft.com/office/powerpoint/2010/main" val="30088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657" y="632817"/>
            <a:ext cx="8911687" cy="6734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Exercise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62" y="1306284"/>
            <a:ext cx="7196767" cy="548634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00" y="3630967"/>
            <a:ext cx="4096090" cy="29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1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396" y="571858"/>
            <a:ext cx="8911687" cy="690884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96" y="1262742"/>
            <a:ext cx="7354530" cy="5499859"/>
          </a:xfrm>
        </p:spPr>
      </p:pic>
    </p:spTree>
    <p:extLst>
      <p:ext uri="{BB962C8B-B14F-4D97-AF65-F5344CB8AC3E}">
        <p14:creationId xmlns:p14="http://schemas.microsoft.com/office/powerpoint/2010/main" val="375008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649" y="580132"/>
            <a:ext cx="8911687" cy="72571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9" y="1236617"/>
            <a:ext cx="7419488" cy="5522232"/>
          </a:xfrm>
        </p:spPr>
      </p:pic>
    </p:spTree>
    <p:extLst>
      <p:ext uri="{BB962C8B-B14F-4D97-AF65-F5344CB8AC3E}">
        <p14:creationId xmlns:p14="http://schemas.microsoft.com/office/powerpoint/2010/main" val="33774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821" y="606257"/>
            <a:ext cx="8911687" cy="6037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Home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21" y="1292351"/>
            <a:ext cx="7469667" cy="5488261"/>
          </a:xfrm>
        </p:spPr>
      </p:pic>
    </p:spTree>
    <p:extLst>
      <p:ext uri="{BB962C8B-B14F-4D97-AF65-F5344CB8AC3E}">
        <p14:creationId xmlns:p14="http://schemas.microsoft.com/office/powerpoint/2010/main" val="20194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213" y="606693"/>
            <a:ext cx="8911687" cy="812804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Level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13" y="1285694"/>
            <a:ext cx="7300256" cy="5482756"/>
          </a:xfrm>
        </p:spPr>
      </p:pic>
    </p:spTree>
    <p:extLst>
      <p:ext uri="{BB962C8B-B14F-4D97-AF65-F5344CB8AC3E}">
        <p14:creationId xmlns:p14="http://schemas.microsoft.com/office/powerpoint/2010/main" val="31447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442" y="632818"/>
            <a:ext cx="8911687" cy="57767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Topic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01" y="1343487"/>
            <a:ext cx="7487946" cy="5376910"/>
          </a:xfrm>
        </p:spPr>
      </p:pic>
    </p:spTree>
    <p:extLst>
      <p:ext uri="{BB962C8B-B14F-4D97-AF65-F5344CB8AC3E}">
        <p14:creationId xmlns:p14="http://schemas.microsoft.com/office/powerpoint/2010/main" val="33119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006" y="652508"/>
            <a:ext cx="10515600" cy="67119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Entry Test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06" y="1323703"/>
            <a:ext cx="7668680" cy="5408599"/>
          </a:xfrm>
        </p:spPr>
      </p:pic>
    </p:spTree>
    <p:extLst>
      <p:ext uri="{BB962C8B-B14F-4D97-AF65-F5344CB8AC3E}">
        <p14:creationId xmlns:p14="http://schemas.microsoft.com/office/powerpoint/2010/main" val="15165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749" y="624110"/>
            <a:ext cx="8911687" cy="67346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Test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49" y="1297577"/>
            <a:ext cx="7034507" cy="5493996"/>
          </a:xfrm>
        </p:spPr>
      </p:pic>
    </p:spTree>
    <p:extLst>
      <p:ext uri="{BB962C8B-B14F-4D97-AF65-F5344CB8AC3E}">
        <p14:creationId xmlns:p14="http://schemas.microsoft.com/office/powerpoint/2010/main" val="17981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148" y="676362"/>
            <a:ext cx="8911687" cy="61250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Test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48" y="1288869"/>
            <a:ext cx="7280698" cy="5482130"/>
          </a:xfrm>
        </p:spPr>
      </p:pic>
    </p:spTree>
    <p:extLst>
      <p:ext uri="{BB962C8B-B14F-4D97-AF65-F5344CB8AC3E}">
        <p14:creationId xmlns:p14="http://schemas.microsoft.com/office/powerpoint/2010/main" val="5447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41" y="605822"/>
            <a:ext cx="8911687" cy="637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Users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41" y="1243584"/>
            <a:ext cx="7405659" cy="5480031"/>
          </a:xfrm>
        </p:spPr>
      </p:pic>
    </p:spTree>
    <p:extLst>
      <p:ext uri="{BB962C8B-B14F-4D97-AF65-F5344CB8AC3E}">
        <p14:creationId xmlns:p14="http://schemas.microsoft.com/office/powerpoint/2010/main" val="7128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224" y="587534"/>
            <a:ext cx="8911687" cy="82978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Users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24" y="1319784"/>
            <a:ext cx="7581144" cy="5452372"/>
          </a:xfrm>
        </p:spPr>
      </p:pic>
    </p:spTree>
    <p:extLst>
      <p:ext uri="{BB962C8B-B14F-4D97-AF65-F5344CB8AC3E}">
        <p14:creationId xmlns:p14="http://schemas.microsoft.com/office/powerpoint/2010/main" val="31239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936" y="624109"/>
            <a:ext cx="8911687" cy="68348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User Profile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36" y="1307591"/>
            <a:ext cx="7654296" cy="5485263"/>
          </a:xfrm>
        </p:spPr>
      </p:pic>
    </p:spTree>
    <p:extLst>
      <p:ext uri="{BB962C8B-B14F-4D97-AF65-F5344CB8AC3E}">
        <p14:creationId xmlns:p14="http://schemas.microsoft.com/office/powerpoint/2010/main" val="33189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403364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3629" y="669924"/>
            <a:ext cx="10515600" cy="63636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 Test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37" y="1306285"/>
            <a:ext cx="7674421" cy="54224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71" y="2117917"/>
            <a:ext cx="3090393" cy="39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702" y="647299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02" y="1205283"/>
            <a:ext cx="7661984" cy="5489623"/>
          </a:xfrm>
        </p:spPr>
      </p:pic>
    </p:spTree>
    <p:extLst>
      <p:ext uri="{BB962C8B-B14F-4D97-AF65-F5344CB8AC3E}">
        <p14:creationId xmlns:p14="http://schemas.microsoft.com/office/powerpoint/2010/main" val="30234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966" y="614498"/>
            <a:ext cx="10515600" cy="6276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Levels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66" y="1242150"/>
            <a:ext cx="7677388" cy="5459672"/>
          </a:xfrm>
        </p:spPr>
      </p:pic>
    </p:spTree>
    <p:extLst>
      <p:ext uri="{BB962C8B-B14F-4D97-AF65-F5344CB8AC3E}">
        <p14:creationId xmlns:p14="http://schemas.microsoft.com/office/powerpoint/2010/main" val="11011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895" y="617675"/>
            <a:ext cx="10515600" cy="627651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: Exercise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49" y="1314993"/>
            <a:ext cx="7350368" cy="5458637"/>
          </a:xfrm>
        </p:spPr>
      </p:pic>
    </p:spTree>
    <p:extLst>
      <p:ext uri="{BB962C8B-B14F-4D97-AF65-F5344CB8AC3E}">
        <p14:creationId xmlns:p14="http://schemas.microsoft.com/office/powerpoint/2010/main" val="2605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165" y="652508"/>
            <a:ext cx="10515600" cy="59281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 Exercise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8" y="1245327"/>
            <a:ext cx="7564175" cy="55487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8" y="5930780"/>
            <a:ext cx="7564175" cy="86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7" y="5930779"/>
            <a:ext cx="7564175" cy="8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272</TotalTime>
  <Words>152</Words>
  <Application>Microsoft Office PowerPoint</Application>
  <PresentationFormat>Widescreen</PresentationFormat>
  <Paragraphs>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Century Gothic</vt:lpstr>
      <vt:lpstr>Times New Roman</vt:lpstr>
      <vt:lpstr>Wingdings 3</vt:lpstr>
      <vt:lpstr>Wisp</vt:lpstr>
      <vt:lpstr>Vasha Shikkha</vt:lpstr>
      <vt:lpstr>Modules</vt:lpstr>
      <vt:lpstr>Entry Test</vt:lpstr>
      <vt:lpstr>Entry Test</vt:lpstr>
      <vt:lpstr>Entry Test</vt:lpstr>
      <vt:lpstr>Home Page</vt:lpstr>
      <vt:lpstr>All Levels</vt:lpstr>
      <vt:lpstr>Topic : Exercise</vt:lpstr>
      <vt:lpstr>Lesson Exercise</vt:lpstr>
      <vt:lpstr>Topic : Note</vt:lpstr>
      <vt:lpstr>Note</vt:lpstr>
      <vt:lpstr>Retry Wrong Attempts : Levelwise</vt:lpstr>
      <vt:lpstr>Retry Wrong Attempts : Levelwise</vt:lpstr>
      <vt:lpstr>Retry Wrong Attempts : Levelwise</vt:lpstr>
      <vt:lpstr>Retry Wrong Attempts : Topicwise</vt:lpstr>
      <vt:lpstr>Retry Wrong Attempts : Topicwise</vt:lpstr>
      <vt:lpstr>Retry Wrong Attempts : Topicwise</vt:lpstr>
      <vt:lpstr>Retry Wrong Attempts : Topicwise</vt:lpstr>
      <vt:lpstr>Level Based Test</vt:lpstr>
      <vt:lpstr>Level Based Test : Topic Choosing</vt:lpstr>
      <vt:lpstr>Level Based Test : Customization</vt:lpstr>
      <vt:lpstr>Level Based Test</vt:lpstr>
      <vt:lpstr>Level Based Test : Result</vt:lpstr>
      <vt:lpstr>Level Based Test : Review</vt:lpstr>
      <vt:lpstr>User Profile</vt:lpstr>
      <vt:lpstr>Leader Board</vt:lpstr>
      <vt:lpstr>Notifications</vt:lpstr>
      <vt:lpstr>Notifications Marked</vt:lpstr>
      <vt:lpstr>Dictionary Search</vt:lpstr>
      <vt:lpstr>Flashcard</vt:lpstr>
      <vt:lpstr>Admin Home</vt:lpstr>
      <vt:lpstr>Adding New Level</vt:lpstr>
      <vt:lpstr>Adding New Topic</vt:lpstr>
      <vt:lpstr>Adding New Exercise</vt:lpstr>
      <vt:lpstr>Exercise 1</vt:lpstr>
      <vt:lpstr>Exercise 2</vt:lpstr>
      <vt:lpstr>Admin Home</vt:lpstr>
      <vt:lpstr>Modifying Level</vt:lpstr>
      <vt:lpstr>Modifying Topic</vt:lpstr>
      <vt:lpstr>Modifying Test</vt:lpstr>
      <vt:lpstr>Modify Test</vt:lpstr>
      <vt:lpstr>View All Users</vt:lpstr>
      <vt:lpstr>View All Users</vt:lpstr>
      <vt:lpstr>View User Profile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Vasha Shikkha</dc:title>
  <dc:creator>Shakil</dc:creator>
  <cp:lastModifiedBy>Shakil</cp:lastModifiedBy>
  <cp:revision>44</cp:revision>
  <dcterms:created xsi:type="dcterms:W3CDTF">2022-01-08T05:50:46Z</dcterms:created>
  <dcterms:modified xsi:type="dcterms:W3CDTF">2022-01-08T21:42:13Z</dcterms:modified>
</cp:coreProperties>
</file>